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8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35" r:id="rId57"/>
    <p:sldId id="336" r:id="rId59"/>
    <p:sldId id="337" r:id="rId60"/>
    <p:sldId id="338" r:id="rId61"/>
    <p:sldId id="339" r:id="rId62"/>
    <p:sldId id="340" r:id="rId63"/>
    <p:sldId id="341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第一章 常用样式</a:t>
            </a:r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3175"/>
            <a:ext cx="7988300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812292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第二章 常用标签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3175"/>
            <a:ext cx="906272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25400"/>
            <a:ext cx="563118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970" y="-10795"/>
            <a:ext cx="9069705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-10795"/>
            <a:ext cx="8957310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-24765"/>
            <a:ext cx="9009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3175"/>
            <a:ext cx="907732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-10160"/>
            <a:ext cx="901573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92710"/>
            <a:ext cx="12259945" cy="69157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-24765"/>
            <a:ext cx="911669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160"/>
            <a:ext cx="9067165" cy="6771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45085"/>
            <a:ext cx="878903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5" y="3175"/>
            <a:ext cx="894842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第三章 内联块的讲解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-38100"/>
            <a:ext cx="8985885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160"/>
            <a:ext cx="912685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-24130"/>
            <a:ext cx="911352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第四章 浮动讲解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" y="-24130"/>
            <a:ext cx="907923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" y="31115"/>
            <a:ext cx="1213231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0" y="3175"/>
            <a:ext cx="907288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3175"/>
            <a:ext cx="899223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765" y="-24765"/>
            <a:ext cx="9222105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45085"/>
            <a:ext cx="901954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2385" y="-38735"/>
            <a:ext cx="7642225" cy="701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" y="31115"/>
            <a:ext cx="910844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第五章 定位讲解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6515" y="-52705"/>
            <a:ext cx="913257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3020" y="-10795"/>
            <a:ext cx="9140825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31115"/>
            <a:ext cx="10515600" cy="1325563"/>
          </a:xfrm>
        </p:spPr>
        <p:txBody>
          <a:bodyPr/>
          <a:p>
            <a:r>
              <a:rPr lang="zh-CN" altLang="en-US"/>
              <a:t>边框三角形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974090"/>
            <a:ext cx="10309225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913574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35" y="31115"/>
            <a:ext cx="917638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59055"/>
            <a:ext cx="8952230" cy="6738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030" y="3890010"/>
            <a:ext cx="244792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3500"/>
            <a:ext cx="560705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第六章 表格表单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" y="-10795"/>
            <a:ext cx="908367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-24130"/>
            <a:ext cx="911987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-10795"/>
            <a:ext cx="9100820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0160"/>
            <a:ext cx="923607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-52070"/>
            <a:ext cx="906970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0"/>
            <a:ext cx="10076815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3175"/>
            <a:ext cx="9174480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02420" cy="69272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第七章 兼容性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17145"/>
            <a:ext cx="911288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" y="12700"/>
            <a:ext cx="10515600" cy="945515"/>
          </a:xfrm>
        </p:spPr>
        <p:txBody>
          <a:bodyPr/>
          <a:p>
            <a:r>
              <a:rPr lang="en-US" altLang="zh-CN" sz="2800"/>
              <a:t>HTML5 </a:t>
            </a:r>
            <a:r>
              <a:rPr lang="zh-CN" altLang="en-US" sz="2800"/>
              <a:t>标签的兼容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711200"/>
            <a:ext cx="547433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542790" y="50165"/>
            <a:ext cx="7614285" cy="1298575"/>
          </a:xfrm>
        </p:spPr>
        <p:txBody>
          <a:bodyPr>
            <a:normAutofit/>
          </a:bodyPr>
          <a:p>
            <a:r>
              <a:rPr lang="zh-CN" altLang="en-US" sz="2400"/>
              <a:t>元素浮动之后，能给元素设置宽度就设置；如果元素的宽度靠内容撑开的话，那就就给这个元素设置浮动。</a:t>
            </a:r>
            <a:br>
              <a:rPr lang="zh-CN" altLang="en-US" sz="2400"/>
            </a:br>
            <a:r>
              <a:rPr lang="zh-CN" altLang="en-US" sz="2400"/>
              <a:t>解决方案：给这个元素设置浮动，如例子中的</a:t>
            </a:r>
            <a:r>
              <a:rPr lang="en-US" altLang="zh-CN" sz="2400"/>
              <a:t>h2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1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50165"/>
            <a:ext cx="4225925" cy="67487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635" y="365125"/>
            <a:ext cx="6143625" cy="1123950"/>
          </a:xfrm>
        </p:spPr>
        <p:txBody>
          <a:bodyPr>
            <a:normAutofit fontScale="90000"/>
          </a:bodyPr>
          <a:p>
            <a:r>
              <a:rPr lang="zh-CN" altLang="en-US" sz="2400"/>
              <a:t>第一个元素浮动，第二个元素的</a:t>
            </a:r>
            <a:r>
              <a:rPr lang="en-US" altLang="zh-CN" sz="2400"/>
              <a:t>margin-left</a:t>
            </a:r>
            <a:r>
              <a:rPr lang="zh-CN" altLang="en-US" sz="2400"/>
              <a:t>值等于第一个元素的宽度，在</a:t>
            </a:r>
            <a:r>
              <a:rPr lang="en-US" altLang="zh-CN" sz="2400"/>
              <a:t>ie6</a:t>
            </a:r>
            <a:r>
              <a:rPr lang="zh-CN" altLang="en-US" sz="2400"/>
              <a:t>下有空隙。</a:t>
            </a:r>
            <a:br>
              <a:rPr lang="zh-CN" altLang="en-US" sz="2400"/>
            </a:br>
            <a:r>
              <a:rPr lang="zh-CN" altLang="en-US" sz="2400"/>
              <a:t>解决方案：不要这么做，第二个元素也用浮动</a:t>
            </a:r>
            <a:br>
              <a:rPr lang="zh-CN" altLang="en-US" sz="2400"/>
            </a:br>
            <a:endParaRPr lang="zh-CN" altLang="en-US" sz="24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" y="36195"/>
            <a:ext cx="509968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025" y="365125"/>
            <a:ext cx="5537200" cy="1325880"/>
          </a:xfrm>
        </p:spPr>
        <p:txBody>
          <a:bodyPr/>
          <a:p>
            <a:r>
              <a:rPr lang="zh-CN" altLang="en-US" sz="2400"/>
              <a:t>在</a:t>
            </a:r>
            <a:r>
              <a:rPr lang="en-US" altLang="zh-CN" sz="2400"/>
              <a:t>IE6</a:t>
            </a:r>
            <a:r>
              <a:rPr lang="zh-CN" altLang="en-US" sz="2400"/>
              <a:t>下，子元素超出父级宽高，会把</a:t>
            </a:r>
            <a:r>
              <a:rPr lang="zh-CN" altLang="en-US" sz="2400">
                <a:sym typeface="+mn-ea"/>
              </a:rPr>
              <a:t>父级撑开。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解决方案：不要这么做。</a:t>
            </a:r>
            <a:endParaRPr lang="zh-CN" altLang="en-US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"/>
            <a:ext cx="5639435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</a:t>
            </a:r>
            <a:r>
              <a:rPr lang="zh-CN" altLang="en-US"/>
              <a:t>、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td</a:t>
            </a:r>
            <a:r>
              <a:rPr lang="zh-CN" altLang="en-US"/>
              <a:t>标签不要嵌套块元素，莫名生成元素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795" y="1980565"/>
            <a:ext cx="3735070" cy="203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2059940"/>
            <a:ext cx="400177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6985"/>
            <a:ext cx="915416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810"/>
            <a:ext cx="978154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123190"/>
            <a:ext cx="6927850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5810" y="365125"/>
            <a:ext cx="5507990" cy="1325880"/>
          </a:xfrm>
        </p:spPr>
        <p:txBody>
          <a:bodyPr/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" y="67310"/>
            <a:ext cx="6597650" cy="6788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3175"/>
            <a:ext cx="941387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1575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6670" y="3175"/>
            <a:ext cx="8071485" cy="688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WPS 演示</Application>
  <PresentationFormat>宽屏</PresentationFormat>
  <Paragraphs>26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Arial</vt:lpstr>
      <vt:lpstr>宋体</vt:lpstr>
      <vt:lpstr>Wingdings</vt:lpstr>
      <vt:lpstr>Calibri Light</vt:lpstr>
      <vt:lpstr>微软雅黑</vt:lpstr>
      <vt:lpstr>Calibri</vt:lpstr>
      <vt:lpstr>Office 主题</vt:lpstr>
      <vt:lpstr>第一章 常用样式</vt:lpstr>
      <vt:lpstr>PowerPoint 演示文稿</vt:lpstr>
      <vt:lpstr>PowerPoint 演示文稿</vt:lpstr>
      <vt:lpstr>边框三角形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常用标签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内联块的讲解</vt:lpstr>
      <vt:lpstr>PowerPoint 演示文稿</vt:lpstr>
      <vt:lpstr>PowerPoint 演示文稿</vt:lpstr>
      <vt:lpstr>PowerPoint 演示文稿</vt:lpstr>
      <vt:lpstr>第四章 浮动讲解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 定位讲解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表格表单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第七章 兼容性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56</cp:revision>
  <dcterms:created xsi:type="dcterms:W3CDTF">2015-05-05T08:02:00Z</dcterms:created>
  <dcterms:modified xsi:type="dcterms:W3CDTF">2017-05-21T12:09:13Z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